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8" r:id="rId4"/>
    <p:sldId id="270" r:id="rId5"/>
    <p:sldId id="262" r:id="rId6"/>
    <p:sldId id="269" r:id="rId7"/>
    <p:sldId id="273" r:id="rId8"/>
    <p:sldId id="276" r:id="rId9"/>
    <p:sldId id="277" r:id="rId10"/>
    <p:sldId id="278" r:id="rId11"/>
    <p:sldId id="279" r:id="rId12"/>
    <p:sldId id="263" r:id="rId13"/>
    <p:sldId id="264" r:id="rId14"/>
    <p:sldId id="274" r:id="rId15"/>
    <p:sldId id="283" r:id="rId16"/>
    <p:sldId id="280" r:id="rId17"/>
  </p:sldIdLst>
  <p:sldSz cx="12192000" cy="68580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70" autoAdjust="0"/>
  </p:normalViewPr>
  <p:slideViewPr>
    <p:cSldViewPr snapToGrid="0">
      <p:cViewPr varScale="1">
        <p:scale>
          <a:sx n="39" d="100"/>
          <a:sy n="39" d="100"/>
        </p:scale>
        <p:origin x="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F1EC12A-6F42-471C-B540-1BD22CE4A3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CF4F9C-3DEC-4CDD-A4E6-75E72EAACE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52A19-24D4-46E0-8A00-B5F3499FFE15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D8F893-EEAD-40DB-A5D9-BAA0CEDF52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E89441-0767-4340-804C-A381AAB93F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5108B-05CD-48ED-A87C-5BB0C9826B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66146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DEF06-9E56-411E-BDA5-C5AC79A5B2A0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62A89-29A5-47A3-A8CB-84D63B7EF2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07744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1C2E-9195-4125-AC58-05E3B3F2E826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99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65201-F9A2-44DA-BC5E-FEBE9810A73A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45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0AE1-2318-45CC-8F5D-A316BD3293CD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331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1C2E-9195-4125-AC58-05E3B3F2E826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162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58D3-8E63-4806-B2DE-1FA53B7759A0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537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FF403-5521-4ACC-90CF-1944F9B9B2CD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718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0CC5-1B05-4A1A-B76C-6A19F1D04F66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056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20F8-F3CE-428C-AADA-EE125F296DF8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30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4E11-010A-4333-A042-922AFB81CD3C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73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C40C-80E5-45D8-BB35-95A6EF4B7FC7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029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69B2A-7FA1-49D0-90FC-13AD0D5F50E9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41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58D3-8E63-4806-B2DE-1FA53B7759A0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818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8A41-0A21-4FE6-8A61-597F70786E9F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754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65201-F9A2-44DA-BC5E-FEBE9810A73A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02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0AE1-2318-45CC-8F5D-A316BD3293CD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95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FF403-5521-4ACC-90CF-1944F9B9B2CD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28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0CC5-1B05-4A1A-B76C-6A19F1D04F66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97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20F8-F3CE-428C-AADA-EE125F296DF8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8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4E11-010A-4333-A042-922AFB81CD3C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4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C40C-80E5-45D8-BB35-95A6EF4B7FC7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71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69B2A-7FA1-49D0-90FC-13AD0D5F50E9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902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8A41-0A21-4FE6-8A61-597F70786E9F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59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6A9FE03-6256-4DA7-BDD8-F1CC208B5481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2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6A9FE03-6256-4DA7-BDD8-F1CC208B5481}" type="datetime1">
              <a:rPr lang="zh-TW" altLang="en-US" smtClean="0"/>
              <a:t>2017/8/30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07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0F88A4-49F4-461E-B765-BF3995F38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612" y="1492737"/>
            <a:ext cx="10782300" cy="1356621"/>
          </a:xfrm>
        </p:spPr>
        <p:txBody>
          <a:bodyPr/>
          <a:lstStyle/>
          <a:p>
            <a:r>
              <a:rPr lang="en-US" altLang="zh-TW" sz="48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COCOAR2</a:t>
            </a:r>
            <a:r>
              <a:rPr lang="zh-TW" altLang="en-US" sz="48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  前端</a:t>
            </a:r>
            <a:r>
              <a:rPr lang="en-US" altLang="zh-TW" sz="48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Brief</a:t>
            </a:r>
            <a:endParaRPr lang="zh-TW" altLang="en-US" sz="48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72EB9-ADF4-4050-8677-976D9831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1</a:t>
            </a:fld>
            <a:endParaRPr lang="zh-TW" altLang="en-US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32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DF9BD49-BD66-4F1E-9E47-E040F9E462B1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kern="0">
                <a:solidFill>
                  <a:prstClr val="black"/>
                </a:solidFill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en-US" altLang="zh-TW" dirty="0"/>
              <a:t>4-1</a:t>
            </a:r>
            <a:r>
              <a:rPr lang="zh-TW" altLang="en-US" dirty="0"/>
              <a:t>費用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D318D7-93F1-47ED-A0B6-5EF35E67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72" y="1521962"/>
            <a:ext cx="5196143" cy="3937934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2D80C17-1FF3-4C58-A850-1E2C077D328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5572371" y="2802066"/>
            <a:ext cx="1215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內容版面配置區 13">
            <a:extLst>
              <a:ext uri="{FF2B5EF4-FFF2-40B4-BE49-F238E27FC236}">
                <a16:creationId xmlns:a16="http://schemas.microsoft.com/office/drawing/2014/main" id="{EDBD896C-F3EA-4A4B-8248-12FCA3AB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33" y="2024310"/>
            <a:ext cx="2093238" cy="155551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F586354-1CFA-4A02-BA98-C8DA89B27BBC}"/>
              </a:ext>
            </a:extLst>
          </p:cNvPr>
          <p:cNvSpPr/>
          <p:nvPr/>
        </p:nvSpPr>
        <p:spPr>
          <a:xfrm>
            <a:off x="507431" y="2313513"/>
            <a:ext cx="26586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http://massive.markup.themebucket.net/about-us-2.html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044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B0727AD-9D24-408A-AD58-EAFB2277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B4C0FD8-C9A8-4206-AA4C-0BED702FBFDB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kern="0">
                <a:solidFill>
                  <a:prstClr val="black"/>
                </a:solidFill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en-US" altLang="zh-TW" dirty="0"/>
              <a:t>5-1</a:t>
            </a:r>
            <a:r>
              <a:rPr lang="zh-TW" altLang="en-US" dirty="0"/>
              <a:t>運用方式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A37B6FF-CD98-4964-9C3B-10303C05A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707" y="670625"/>
            <a:ext cx="4643020" cy="5637952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499734D-DEE2-4415-B7FA-72AD143F3411}"/>
              </a:ext>
            </a:extLst>
          </p:cNvPr>
          <p:cNvCxnSpPr>
            <a:cxnSpLocks/>
          </p:cNvCxnSpPr>
          <p:nvPr/>
        </p:nvCxnSpPr>
        <p:spPr>
          <a:xfrm flipH="1">
            <a:off x="5577300" y="3306546"/>
            <a:ext cx="1217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FE83916-69E2-40CF-A6E1-3DF8DC42184C}"/>
              </a:ext>
            </a:extLst>
          </p:cNvPr>
          <p:cNvSpPr/>
          <p:nvPr/>
        </p:nvSpPr>
        <p:spPr>
          <a:xfrm>
            <a:off x="-1" y="2510992"/>
            <a:ext cx="2170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http://massive.markup.themebucket.net/mp-index-corporate-1.html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99CC2A2-619F-4729-8D6C-2D6290F86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31" y="2282425"/>
            <a:ext cx="3347369" cy="204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3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53DE9D-7F6F-4D55-95EA-CF0E58C70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E32E345B-1C4D-4D76-A99E-FF01D560558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kern="0">
                <a:solidFill>
                  <a:prstClr val="black"/>
                </a:solidFill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en-US" altLang="zh-TW" dirty="0"/>
              <a:t>5-2</a:t>
            </a:r>
            <a:r>
              <a:rPr lang="zh-TW" altLang="en-US" dirty="0"/>
              <a:t>運用方式</a:t>
            </a:r>
            <a:r>
              <a:rPr lang="en-US" altLang="zh-TW" dirty="0"/>
              <a:t>-</a:t>
            </a:r>
            <a:r>
              <a:rPr lang="zh-TW" altLang="en-US" dirty="0"/>
              <a:t>內頁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057803-DD46-4F0D-B867-EA0B8BF4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06" y="786808"/>
            <a:ext cx="5210241" cy="8559681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8419B61-4E5F-4571-BF48-D7E2A377834B}"/>
              </a:ext>
            </a:extLst>
          </p:cNvPr>
          <p:cNvCxnSpPr>
            <a:cxnSpLocks/>
          </p:cNvCxnSpPr>
          <p:nvPr/>
        </p:nvCxnSpPr>
        <p:spPr>
          <a:xfrm flipH="1">
            <a:off x="5431855" y="3450650"/>
            <a:ext cx="8800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8007E2A-F827-42A7-BD13-1D7B28B65211}"/>
              </a:ext>
            </a:extLst>
          </p:cNvPr>
          <p:cNvSpPr/>
          <p:nvPr/>
        </p:nvSpPr>
        <p:spPr>
          <a:xfrm>
            <a:off x="277203" y="2988985"/>
            <a:ext cx="2566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http://massive.markup.themebucket.net/mp-index-general-1.html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BA1E0B-2012-4A60-8F8E-F7437422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46" y="2859312"/>
            <a:ext cx="2532185" cy="11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3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C5A8A8A-722E-45C7-B780-122A2B1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858FE16-A8B0-4A55-A99A-C457D634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9284"/>
            <a:ext cx="10772775" cy="775768"/>
          </a:xfrm>
        </p:spPr>
        <p:txBody>
          <a:bodyPr>
            <a:normAutofit/>
          </a:bodyPr>
          <a:lstStyle/>
          <a:p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6-1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導入實績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目錄頁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0F5B65-E156-40CD-809B-E0E39D48B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89" y="543901"/>
            <a:ext cx="5469638" cy="8216177"/>
          </a:xfrm>
          <a:prstGeom prst="rect">
            <a:avLst/>
          </a:prstGeom>
        </p:spPr>
      </p:pic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EDCC67C7-5E97-41F6-B4E6-82FE4522752F}"/>
              </a:ext>
            </a:extLst>
          </p:cNvPr>
          <p:cNvSpPr txBox="1">
            <a:spLocks/>
          </p:cNvSpPr>
          <p:nvPr/>
        </p:nvSpPr>
        <p:spPr>
          <a:xfrm>
            <a:off x="141819" y="1985963"/>
            <a:ext cx="2309281" cy="823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http://massive.markup.themebucket.net/portfolio-3-title.html</a:t>
            </a:r>
            <a:endParaRPr lang="zh-TW" altLang="en-US" dirty="0"/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712937E3-AD69-4256-AEC0-7A10DCE2C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08" y="636484"/>
            <a:ext cx="3229669" cy="52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6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C5A8A8A-722E-45C7-B780-122A2B1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ln w="6350">
            <a:noFill/>
          </a:ln>
        </p:spPr>
        <p:txBody>
          <a:bodyPr/>
          <a:lstStyle/>
          <a:p>
            <a:fld id="{05F2B1ED-9FB2-4D90-8C91-B74FDFE09428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858FE16-A8B0-4A55-A99A-C457D634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384"/>
            <a:ext cx="10772775" cy="775768"/>
          </a:xfrm>
        </p:spPr>
        <p:txBody>
          <a:bodyPr>
            <a:normAutofit/>
          </a:bodyPr>
          <a:lstStyle/>
          <a:p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6-2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導入實績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客戶心聲頁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65AA21-C28E-47E0-B1A5-5C6429B78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8" y="0"/>
            <a:ext cx="6137869" cy="100836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A2A60D-1174-4440-BC34-334F1C6AE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815"/>
          <a:stretch/>
        </p:blipFill>
        <p:spPr>
          <a:xfrm>
            <a:off x="1730725" y="1275872"/>
            <a:ext cx="3494406" cy="3765948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DB50A51-272F-4FF2-A759-67EA2592139D}"/>
              </a:ext>
            </a:extLst>
          </p:cNvPr>
          <p:cNvCxnSpPr>
            <a:cxnSpLocks/>
          </p:cNvCxnSpPr>
          <p:nvPr/>
        </p:nvCxnSpPr>
        <p:spPr>
          <a:xfrm flipH="1">
            <a:off x="5114355" y="3260150"/>
            <a:ext cx="8800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EF1DFA9-638C-47E4-9884-6A3157086173}"/>
              </a:ext>
            </a:extLst>
          </p:cNvPr>
          <p:cNvSpPr/>
          <p:nvPr/>
        </p:nvSpPr>
        <p:spPr>
          <a:xfrm>
            <a:off x="0" y="2659985"/>
            <a:ext cx="20580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http://massive.markup.themebucket.net/blog-single-fullwidth.html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C8643F5-C7AD-4004-816A-4271AEA11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48" y="5272875"/>
            <a:ext cx="1729227" cy="158512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33CE742-B875-4568-9F97-0C37B5FA96CD}"/>
              </a:ext>
            </a:extLst>
          </p:cNvPr>
          <p:cNvCxnSpPr>
            <a:cxnSpLocks/>
          </p:cNvCxnSpPr>
          <p:nvPr/>
        </p:nvCxnSpPr>
        <p:spPr>
          <a:xfrm flipH="1">
            <a:off x="3954975" y="5998187"/>
            <a:ext cx="1810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3123EE4-6374-4271-B363-23A4088E4EFD}"/>
              </a:ext>
            </a:extLst>
          </p:cNvPr>
          <p:cNvSpPr/>
          <p:nvPr/>
        </p:nvSpPr>
        <p:spPr>
          <a:xfrm>
            <a:off x="68459" y="5338583"/>
            <a:ext cx="1989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http://massive.markup.themebucket.net/blog-single.html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D9ECAE-6AD0-4F37-8AC4-6AEE90A643E1}"/>
              </a:ext>
            </a:extLst>
          </p:cNvPr>
          <p:cNvSpPr/>
          <p:nvPr/>
        </p:nvSpPr>
        <p:spPr>
          <a:xfrm>
            <a:off x="6005901" y="-1"/>
            <a:ext cx="5884127" cy="89189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20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C5A8A8A-722E-45C7-B780-122A2B1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15EB06-A0EF-4515-98E4-8415E24A7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21" y="622852"/>
            <a:ext cx="4551006" cy="578953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0B784DB5-6DDE-4F38-876D-3F8530C05B96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en-US" altLang="zh-TW" dirty="0"/>
              <a:t>7-1</a:t>
            </a:r>
            <a:r>
              <a:rPr lang="zh-TW" altLang="en-US" dirty="0"/>
              <a:t>詢問表單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7F45DC-853F-4A36-951F-78852850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16" y="1866899"/>
            <a:ext cx="1670460" cy="3585497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2147517-77DC-4D0F-9A5C-4CE68E1F79F9}"/>
              </a:ext>
            </a:extLst>
          </p:cNvPr>
          <p:cNvCxnSpPr>
            <a:cxnSpLocks/>
          </p:cNvCxnSpPr>
          <p:nvPr/>
        </p:nvCxnSpPr>
        <p:spPr>
          <a:xfrm flipH="1">
            <a:off x="5548676" y="3501167"/>
            <a:ext cx="1261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41F699A1-2DA8-4578-B6A4-62BF56B231FF}"/>
              </a:ext>
            </a:extLst>
          </p:cNvPr>
          <p:cNvSpPr/>
          <p:nvPr/>
        </p:nvSpPr>
        <p:spPr>
          <a:xfrm>
            <a:off x="689666" y="3055952"/>
            <a:ext cx="2908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http://massive.markup.themebucket.net/shortcode-career.html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914A62-83D6-4518-BD86-8C7EE90DCA93}"/>
              </a:ext>
            </a:extLst>
          </p:cNvPr>
          <p:cNvSpPr/>
          <p:nvPr/>
        </p:nvSpPr>
        <p:spPr>
          <a:xfrm>
            <a:off x="6809721" y="622851"/>
            <a:ext cx="4551006" cy="57334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30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52059EF-04BB-4EE8-BE07-5FB7E925576B}"/>
              </a:ext>
            </a:extLst>
          </p:cNvPr>
          <p:cNvSpPr/>
          <p:nvPr/>
        </p:nvSpPr>
        <p:spPr>
          <a:xfrm>
            <a:off x="337625" y="512688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首頁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A33FF8E-0DA7-4C9C-95F6-2FA74D727D89}"/>
              </a:ext>
            </a:extLst>
          </p:cNvPr>
          <p:cNvSpPr/>
          <p:nvPr/>
        </p:nvSpPr>
        <p:spPr>
          <a:xfrm>
            <a:off x="3677119" y="512688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200" kern="0" dirty="0">
                <a:solidFill>
                  <a:prstClr val="black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公司介紹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5C82472-8FAE-443F-995C-765527AC03DE}"/>
              </a:ext>
            </a:extLst>
          </p:cNvPr>
          <p:cNvSpPr/>
          <p:nvPr/>
        </p:nvSpPr>
        <p:spPr>
          <a:xfrm>
            <a:off x="5346866" y="512688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200" kern="0" dirty="0">
                <a:solidFill>
                  <a:prstClr val="black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最新消息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9B169E8-40A9-4033-9630-693083B9EA4C}"/>
              </a:ext>
            </a:extLst>
          </p:cNvPr>
          <p:cNvSpPr/>
          <p:nvPr/>
        </p:nvSpPr>
        <p:spPr>
          <a:xfrm>
            <a:off x="5346866" y="1397114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目錄頁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6C6B5B7-E74B-424F-A44F-8A08B3987B38}"/>
              </a:ext>
            </a:extLst>
          </p:cNvPr>
          <p:cNvSpPr/>
          <p:nvPr/>
        </p:nvSpPr>
        <p:spPr>
          <a:xfrm>
            <a:off x="5346866" y="2279022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文章內頁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6E12EE-50A8-4AFC-85C4-7888FD8AF6C3}"/>
              </a:ext>
            </a:extLst>
          </p:cNvPr>
          <p:cNvSpPr/>
          <p:nvPr/>
        </p:nvSpPr>
        <p:spPr>
          <a:xfrm>
            <a:off x="1844885" y="6202670"/>
            <a:ext cx="1440000" cy="540000"/>
          </a:xfrm>
          <a:prstGeom prst="rect">
            <a:avLst/>
          </a:prstGeom>
          <a:solidFill>
            <a:srgbClr val="FEFDE2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中文版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7A2F41C-742B-4797-902F-D30698A83DCB}"/>
              </a:ext>
            </a:extLst>
          </p:cNvPr>
          <p:cNvSpPr/>
          <p:nvPr/>
        </p:nvSpPr>
        <p:spPr>
          <a:xfrm>
            <a:off x="225158" y="6202248"/>
            <a:ext cx="1440000" cy="540000"/>
          </a:xfrm>
          <a:prstGeom prst="rect">
            <a:avLst/>
          </a:prstGeom>
          <a:solidFill>
            <a:srgbClr val="FEFDE2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相關連結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FD938D9-F37C-483B-BE1A-504616101B62}"/>
              </a:ext>
            </a:extLst>
          </p:cNvPr>
          <p:cNvSpPr/>
          <p:nvPr/>
        </p:nvSpPr>
        <p:spPr>
          <a:xfrm>
            <a:off x="8686360" y="520240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運用方式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6F0DC95-F9E3-42A9-9554-5203B907C5A0}"/>
              </a:ext>
            </a:extLst>
          </p:cNvPr>
          <p:cNvSpPr/>
          <p:nvPr/>
        </p:nvSpPr>
        <p:spPr>
          <a:xfrm>
            <a:off x="10356107" y="512688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導入實績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607E177-8DED-4400-B486-F5814CC87A4A}"/>
              </a:ext>
            </a:extLst>
          </p:cNvPr>
          <p:cNvSpPr/>
          <p:nvPr/>
        </p:nvSpPr>
        <p:spPr>
          <a:xfrm>
            <a:off x="8686360" y="1403407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目錄頁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C04E628-6A8B-4CD0-8228-92BD9065ABAB}"/>
              </a:ext>
            </a:extLst>
          </p:cNvPr>
          <p:cNvSpPr/>
          <p:nvPr/>
        </p:nvSpPr>
        <p:spPr>
          <a:xfrm>
            <a:off x="8686360" y="2281163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內頁 </a:t>
            </a:r>
            <a:endParaRPr kumimoji="0" lang="en-US" altLang="zh-TW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(6</a:t>
            </a: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個內容排版</a:t>
            </a:r>
            <a:r>
              <a:rPr kumimoji="0" lang="en-US" altLang="zh-TW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)</a:t>
            </a:r>
            <a:endParaRPr kumimoji="0" lang="zh-TW" altLang="en-US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96A25A8-10E1-4EDE-AB9C-8C1DF479DF8F}"/>
              </a:ext>
            </a:extLst>
          </p:cNvPr>
          <p:cNvSpPr/>
          <p:nvPr/>
        </p:nvSpPr>
        <p:spPr>
          <a:xfrm>
            <a:off x="10356107" y="1395855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目錄</a:t>
            </a:r>
            <a:endParaRPr kumimoji="0" lang="zh-TW" altLang="en-US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BB2F17E-4AB3-409E-9A49-B6CFC9368922}"/>
              </a:ext>
            </a:extLst>
          </p:cNvPr>
          <p:cNvSpPr/>
          <p:nvPr/>
        </p:nvSpPr>
        <p:spPr>
          <a:xfrm>
            <a:off x="10356107" y="2273611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案例 </a:t>
            </a:r>
            <a:endParaRPr lang="en-US" altLang="zh-TW" sz="1200" kern="0" dirty="0">
              <a:solidFill>
                <a:sysClr val="windowText" lastClr="000000"/>
              </a:solidFill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外部連結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43E91E7-48A4-42B4-B83C-2A1B870C5ADD}"/>
              </a:ext>
            </a:extLst>
          </p:cNvPr>
          <p:cNvSpPr/>
          <p:nvPr/>
        </p:nvSpPr>
        <p:spPr>
          <a:xfrm>
            <a:off x="7016613" y="520240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費用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C6D358C-289B-4E22-8575-870BADEEA52C}"/>
              </a:ext>
            </a:extLst>
          </p:cNvPr>
          <p:cNvSpPr/>
          <p:nvPr/>
        </p:nvSpPr>
        <p:spPr>
          <a:xfrm>
            <a:off x="2007372" y="512688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zh-TW" altLang="en-US" sz="1200" kern="0" dirty="0">
                <a:solidFill>
                  <a:prstClr val="black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什麼是</a:t>
            </a:r>
            <a:r>
              <a:rPr lang="en-US" altLang="zh-TW" sz="1200" kern="0" dirty="0">
                <a:solidFill>
                  <a:prstClr val="black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COCOAR2</a:t>
            </a:r>
            <a:endParaRPr kumimoji="0" lang="zh-TW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F76D7EB-8E4E-44D2-A96B-FBBEAB03383F}"/>
              </a:ext>
            </a:extLst>
          </p:cNvPr>
          <p:cNvSpPr/>
          <p:nvPr/>
        </p:nvSpPr>
        <p:spPr>
          <a:xfrm>
            <a:off x="2007372" y="1395855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 COCOAR2</a:t>
            </a:r>
            <a:r>
              <a:rPr lang="zh-TW" altLang="en-US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的優點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8610298-13AF-4B81-8885-BB0001E74FD6}"/>
              </a:ext>
            </a:extLst>
          </p:cNvPr>
          <p:cNvSpPr/>
          <p:nvPr/>
        </p:nvSpPr>
        <p:spPr>
          <a:xfrm>
            <a:off x="2007372" y="2279022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QR</a:t>
            </a:r>
            <a:r>
              <a:rPr lang="zh-TW" altLang="en-US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與識別標籤（</a:t>
            </a:r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Marker</a:t>
            </a:r>
            <a:r>
              <a:rPr lang="zh-TW" altLang="en-US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）圖像的不同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C60C58E-A09F-4C88-9A9B-13F110FD8A8E}"/>
              </a:ext>
            </a:extLst>
          </p:cNvPr>
          <p:cNvSpPr/>
          <p:nvPr/>
        </p:nvSpPr>
        <p:spPr>
          <a:xfrm>
            <a:off x="2007372" y="3165589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下載</a:t>
            </a:r>
            <a:r>
              <a:rPr lang="en-US" altLang="zh-TW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APP</a:t>
            </a:r>
            <a:endParaRPr kumimoji="0" lang="zh-TW" altLang="en-US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83673C3-F82B-46F7-BAF4-6611AD8BED1E}"/>
              </a:ext>
            </a:extLst>
          </p:cNvPr>
          <p:cNvSpPr txBox="1"/>
          <p:nvPr/>
        </p:nvSpPr>
        <p:spPr>
          <a:xfrm>
            <a:off x="3115017" y="938680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x3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7BC21B5-55B2-4DA2-B34B-6F55896741AC}"/>
              </a:ext>
            </a:extLst>
          </p:cNvPr>
          <p:cNvSpPr txBox="1"/>
          <p:nvPr/>
        </p:nvSpPr>
        <p:spPr>
          <a:xfrm>
            <a:off x="4799590" y="942234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x1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684DB3D-9B1F-4491-9596-E18A6DC8CEBA}"/>
              </a:ext>
            </a:extLst>
          </p:cNvPr>
          <p:cNvSpPr txBox="1"/>
          <p:nvPr/>
        </p:nvSpPr>
        <p:spPr>
          <a:xfrm>
            <a:off x="6442245" y="946828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x2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54ADD19-C476-44CA-9D09-415FF2D23BC2}"/>
              </a:ext>
            </a:extLst>
          </p:cNvPr>
          <p:cNvSpPr txBox="1"/>
          <p:nvPr/>
        </p:nvSpPr>
        <p:spPr>
          <a:xfrm>
            <a:off x="8111992" y="942234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x1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0DFFB47-7882-4460-89A7-2726DDCB5056}"/>
              </a:ext>
            </a:extLst>
          </p:cNvPr>
          <p:cNvSpPr txBox="1"/>
          <p:nvPr/>
        </p:nvSpPr>
        <p:spPr>
          <a:xfrm>
            <a:off x="9766360" y="942234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x2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8B15CA1-B406-406C-BB12-DB781CCB655B}"/>
              </a:ext>
            </a:extLst>
          </p:cNvPr>
          <p:cNvSpPr txBox="1"/>
          <p:nvPr/>
        </p:nvSpPr>
        <p:spPr>
          <a:xfrm>
            <a:off x="11436107" y="942234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x2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1709461-F1D8-421A-BECC-0352A96E8D56}"/>
              </a:ext>
            </a:extLst>
          </p:cNvPr>
          <p:cNvSpPr txBox="1"/>
          <p:nvPr/>
        </p:nvSpPr>
        <p:spPr>
          <a:xfrm>
            <a:off x="1421391" y="938680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x1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0BF3F34-9829-4E56-B7AE-7B4831B4B923}"/>
              </a:ext>
            </a:extLst>
          </p:cNvPr>
          <p:cNvSpPr/>
          <p:nvPr/>
        </p:nvSpPr>
        <p:spPr>
          <a:xfrm>
            <a:off x="10356107" y="5416768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詢問表單</a:t>
            </a:r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x1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9F006A-1CB0-4355-B5D9-225F03FA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z="120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2</a:t>
            </a:fld>
            <a:endParaRPr lang="zh-TW" altLang="en-US" sz="120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6C1C52-1A03-48F5-8117-81FB534B8AEE}"/>
              </a:ext>
            </a:extLst>
          </p:cNvPr>
          <p:cNvSpPr/>
          <p:nvPr/>
        </p:nvSpPr>
        <p:spPr>
          <a:xfrm>
            <a:off x="10356107" y="3189742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客人心聲</a:t>
            </a:r>
            <a:endParaRPr lang="en-US" altLang="zh-TW" sz="1200" kern="0" dirty="0">
              <a:solidFill>
                <a:sysClr val="windowText" lastClr="000000"/>
              </a:solidFill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內頁</a:t>
            </a:r>
            <a:endParaRPr kumimoji="0" lang="zh-TW" altLang="en-US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41" name="標題 1">
            <a:extLst>
              <a:ext uri="{FF2B5EF4-FFF2-40B4-BE49-F238E27FC236}">
                <a16:creationId xmlns:a16="http://schemas.microsoft.com/office/drawing/2014/main" id="{B3B3E185-57F8-403A-89DE-AC1A8257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684"/>
            <a:ext cx="10772775" cy="660536"/>
          </a:xfrm>
        </p:spPr>
        <p:txBody>
          <a:bodyPr>
            <a:normAutofit/>
          </a:bodyPr>
          <a:lstStyle/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網站架構</a:t>
            </a:r>
          </a:p>
        </p:txBody>
      </p:sp>
    </p:spTree>
    <p:extLst>
      <p:ext uri="{BB962C8B-B14F-4D97-AF65-F5344CB8AC3E}">
        <p14:creationId xmlns:p14="http://schemas.microsoft.com/office/powerpoint/2010/main" val="271043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3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0-0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首頁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8235687-6023-4C7E-8A84-EB4C744BB18E}"/>
              </a:ext>
            </a:extLst>
          </p:cNvPr>
          <p:cNvSpPr/>
          <p:nvPr/>
        </p:nvSpPr>
        <p:spPr>
          <a:xfrm>
            <a:off x="6376736" y="1963983"/>
            <a:ext cx="197317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6BD601-4F94-467E-9C25-5F3B7527A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85" y="-37684"/>
            <a:ext cx="2055491" cy="68580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D268D21-9980-4E5D-8E87-11BF814623D7}"/>
              </a:ext>
            </a:extLst>
          </p:cNvPr>
          <p:cNvCxnSpPr>
            <a:cxnSpLocks/>
          </p:cNvCxnSpPr>
          <p:nvPr/>
        </p:nvCxnSpPr>
        <p:spPr>
          <a:xfrm flipH="1">
            <a:off x="4704055" y="622852"/>
            <a:ext cx="3413004" cy="380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49DBA0E-6411-4DB0-8AFE-064C2C6B21A8}"/>
              </a:ext>
            </a:extLst>
          </p:cNvPr>
          <p:cNvCxnSpPr>
            <a:cxnSpLocks/>
          </p:cNvCxnSpPr>
          <p:nvPr/>
        </p:nvCxnSpPr>
        <p:spPr>
          <a:xfrm flipH="1">
            <a:off x="4765939" y="1668313"/>
            <a:ext cx="3385747" cy="2956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5ED0181-11DD-43CB-B8C7-E77D8D960B3D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4649387" y="2839884"/>
            <a:ext cx="3413004" cy="350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9E21835-FF7D-4EE8-A97B-DE18A8E32B1C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4725681" y="4075996"/>
            <a:ext cx="3391378" cy="1496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BC8C746-DF18-4D09-AE73-8F9042881E79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4493565" y="5219562"/>
            <a:ext cx="3650352" cy="2257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3AB5CCF2-1756-4745-BB6F-EB5A407F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99" y="2708302"/>
            <a:ext cx="1463588" cy="96514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AAC0DFD9-7EEA-4EA6-8FFB-757E47E0C11E}"/>
              </a:ext>
            </a:extLst>
          </p:cNvPr>
          <p:cNvSpPr/>
          <p:nvPr/>
        </p:nvSpPr>
        <p:spPr>
          <a:xfrm>
            <a:off x="182880" y="2947675"/>
            <a:ext cx="2904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http://massive.markup.themebucket.net/gallery-masonry.html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06E1F9D2-C44B-4C81-BC45-FD72F4D9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85" y="4754628"/>
            <a:ext cx="1365080" cy="1381283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1DE44F9D-8642-491A-BD3E-09710B9C3307}"/>
              </a:ext>
            </a:extLst>
          </p:cNvPr>
          <p:cNvSpPr/>
          <p:nvPr/>
        </p:nvSpPr>
        <p:spPr>
          <a:xfrm>
            <a:off x="182880" y="5075937"/>
            <a:ext cx="2814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http://massive.markup.themebucket.net/mp-index-restaurant.html</a:t>
            </a: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B5AE221C-DCDA-4736-AAAB-C6E0FA65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382" y="6318939"/>
            <a:ext cx="1546810" cy="348204"/>
          </a:xfrm>
          <a:prstGeom prst="rect">
            <a:avLst/>
          </a:prstGeom>
        </p:spPr>
      </p:pic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60F781C0-3B77-49F0-8BC8-36016C17DBA9}"/>
              </a:ext>
            </a:extLst>
          </p:cNvPr>
          <p:cNvCxnSpPr>
            <a:cxnSpLocks/>
          </p:cNvCxnSpPr>
          <p:nvPr/>
        </p:nvCxnSpPr>
        <p:spPr>
          <a:xfrm flipH="1">
            <a:off x="4634192" y="6318939"/>
            <a:ext cx="3482866" cy="1128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515C1BB1-4CA9-41AE-8634-8A698B2F32C8}"/>
              </a:ext>
            </a:extLst>
          </p:cNvPr>
          <p:cNvSpPr/>
          <p:nvPr/>
        </p:nvSpPr>
        <p:spPr>
          <a:xfrm>
            <a:off x="182879" y="6231431"/>
            <a:ext cx="2761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/>
              <a:t>http://massive.markup.themebucket.net/mp-index-fashion.html</a:t>
            </a:r>
            <a:endParaRPr lang="zh-TW" altLang="en-US" sz="1400" dirty="0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D62676EF-55FC-46A4-998D-614D28C23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543" y="1606220"/>
            <a:ext cx="1512512" cy="1111943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780A9136-DC4C-4103-886C-C075D1DF53A8}"/>
              </a:ext>
            </a:extLst>
          </p:cNvPr>
          <p:cNvSpPr/>
          <p:nvPr/>
        </p:nvSpPr>
        <p:spPr>
          <a:xfrm>
            <a:off x="182881" y="1790494"/>
            <a:ext cx="2904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http://massive.markup.themebucket.net/our-team-2.html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983BB642-7413-43C5-AC24-E520D3C24C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799" y="683702"/>
            <a:ext cx="1524000" cy="711795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39BE6512-6D62-4F4D-B038-DC8EC292C016}"/>
              </a:ext>
            </a:extLst>
          </p:cNvPr>
          <p:cNvSpPr/>
          <p:nvPr/>
        </p:nvSpPr>
        <p:spPr>
          <a:xfrm>
            <a:off x="182878" y="758386"/>
            <a:ext cx="2904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http://massive.markup.themebucket.net/mp-index-corporate-2.html</a:t>
            </a: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D7B57D7A-3A55-44BB-A3C3-736D95D72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7381" y="3763405"/>
            <a:ext cx="1638300" cy="924388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AE050175-4EC1-4330-86D5-5E04EE915C45}"/>
              </a:ext>
            </a:extLst>
          </p:cNvPr>
          <p:cNvSpPr/>
          <p:nvPr/>
        </p:nvSpPr>
        <p:spPr>
          <a:xfrm>
            <a:off x="182878" y="3932624"/>
            <a:ext cx="2761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http://massive.markup.themebucket.net/mp-index-creative-3.html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0D5DF4-2162-4133-A42D-B039F28789E7}"/>
              </a:ext>
            </a:extLst>
          </p:cNvPr>
          <p:cNvSpPr/>
          <p:nvPr/>
        </p:nvSpPr>
        <p:spPr>
          <a:xfrm>
            <a:off x="8143917" y="91143"/>
            <a:ext cx="2063259" cy="10905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EE6EDE6-A322-4C14-A7DD-F5A9A8161C48}"/>
              </a:ext>
            </a:extLst>
          </p:cNvPr>
          <p:cNvSpPr/>
          <p:nvPr/>
        </p:nvSpPr>
        <p:spPr>
          <a:xfrm>
            <a:off x="8151685" y="2117895"/>
            <a:ext cx="2063259" cy="15427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F6171AB-FF05-48AC-9699-0C70668FD029}"/>
              </a:ext>
            </a:extLst>
          </p:cNvPr>
          <p:cNvSpPr/>
          <p:nvPr/>
        </p:nvSpPr>
        <p:spPr>
          <a:xfrm>
            <a:off x="8164328" y="4673903"/>
            <a:ext cx="2063259" cy="17578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33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CC21803-4563-4999-9291-FB704723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C4AB2673-E86C-42BA-90FA-055CABFC94F6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1-1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什麼是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COCOAR2 _ COCOAR2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的優點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3B287F-B502-472F-8DC6-7AC7E8EA6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882" y="0"/>
            <a:ext cx="2461846" cy="6858000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685439E-69EA-4857-A6BF-C8DE9A4DDF8D}"/>
              </a:ext>
            </a:extLst>
          </p:cNvPr>
          <p:cNvCxnSpPr>
            <a:cxnSpLocks/>
          </p:cNvCxnSpPr>
          <p:nvPr/>
        </p:nvCxnSpPr>
        <p:spPr>
          <a:xfrm flipH="1">
            <a:off x="5683348" y="1012874"/>
            <a:ext cx="3446584" cy="342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DAC155-4762-405B-A3F2-6976563B6F66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5572371" y="2250376"/>
            <a:ext cx="3641659" cy="551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內容版面配置區 13">
            <a:extLst>
              <a:ext uri="{FF2B5EF4-FFF2-40B4-BE49-F238E27FC236}">
                <a16:creationId xmlns:a16="http://schemas.microsoft.com/office/drawing/2014/main" id="{B2029CBD-80A7-46E4-8026-38A25BE7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33" y="2024310"/>
            <a:ext cx="2093238" cy="155551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041C1B5-BE3E-4D2E-BB7E-54280C6CDD5C}"/>
              </a:ext>
            </a:extLst>
          </p:cNvPr>
          <p:cNvSpPr/>
          <p:nvPr/>
        </p:nvSpPr>
        <p:spPr>
          <a:xfrm>
            <a:off x="507431" y="2313513"/>
            <a:ext cx="26586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http://massive.markup.themebucket.net/about-us-2.html</a:t>
            </a:r>
            <a:endParaRPr lang="zh-TW" altLang="en-US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5325980-3394-4D6D-AA17-133766214A53}"/>
              </a:ext>
            </a:extLst>
          </p:cNvPr>
          <p:cNvCxnSpPr>
            <a:cxnSpLocks/>
          </p:cNvCxnSpPr>
          <p:nvPr/>
        </p:nvCxnSpPr>
        <p:spPr>
          <a:xfrm flipH="1">
            <a:off x="5617060" y="3655177"/>
            <a:ext cx="3215534" cy="1212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1E5CF0E-C5F5-43EC-860C-DE9FAC8ACB9E}"/>
              </a:ext>
            </a:extLst>
          </p:cNvPr>
          <p:cNvCxnSpPr>
            <a:cxnSpLocks/>
          </p:cNvCxnSpPr>
          <p:nvPr/>
        </p:nvCxnSpPr>
        <p:spPr>
          <a:xfrm flipH="1" flipV="1">
            <a:off x="5617060" y="4867215"/>
            <a:ext cx="3215534" cy="7190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56296828-7AB4-49A7-B5FA-343CD2F5B470}"/>
              </a:ext>
            </a:extLst>
          </p:cNvPr>
          <p:cNvCxnSpPr>
            <a:cxnSpLocks/>
          </p:cNvCxnSpPr>
          <p:nvPr/>
        </p:nvCxnSpPr>
        <p:spPr>
          <a:xfrm flipH="1">
            <a:off x="5617060" y="4689721"/>
            <a:ext cx="3326511" cy="177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D1E71862-F9F2-46BB-AFEC-DE49DF77658B}"/>
              </a:ext>
            </a:extLst>
          </p:cNvPr>
          <p:cNvSpPr/>
          <p:nvPr/>
        </p:nvSpPr>
        <p:spPr>
          <a:xfrm>
            <a:off x="415673" y="893485"/>
            <a:ext cx="2566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http://massive.markup.themebucket.net/mp-index-general-1.html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92746EC-8DC3-4ED1-BC67-D3488EE7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416" y="763812"/>
            <a:ext cx="2532185" cy="1182675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677959A-7B9B-41A5-9DCA-5200A802BC94}"/>
              </a:ext>
            </a:extLst>
          </p:cNvPr>
          <p:cNvSpPr/>
          <p:nvPr/>
        </p:nvSpPr>
        <p:spPr>
          <a:xfrm>
            <a:off x="419724" y="4519615"/>
            <a:ext cx="2566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http://massive.markup.themebucket.net/mp-index-general-1.html</a:t>
            </a:r>
            <a:endParaRPr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C42CF49-36D9-45BE-B4ED-B51A9400A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67" y="4389942"/>
            <a:ext cx="2532185" cy="11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660AD045-38F0-4A36-8A31-DB7140EC22AC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en-US" altLang="zh-TW" dirty="0"/>
              <a:t>1-2</a:t>
            </a:r>
            <a:r>
              <a:rPr lang="zh-TW" altLang="en-US" dirty="0"/>
              <a:t>什麼是</a:t>
            </a:r>
            <a:r>
              <a:rPr lang="en-US" altLang="zh-TW" dirty="0"/>
              <a:t>COCOAR2_QR</a:t>
            </a:r>
            <a:r>
              <a:rPr lang="zh-TW" altLang="en-US" dirty="0"/>
              <a:t>與識別標籤（</a:t>
            </a:r>
            <a:r>
              <a:rPr lang="en-US" altLang="zh-TW" dirty="0"/>
              <a:t>Marker</a:t>
            </a:r>
            <a:r>
              <a:rPr lang="zh-TW" altLang="en-US" dirty="0"/>
              <a:t>）圖像的不同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0AAFE3-7FE7-41B7-B4EB-F2C27F45A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56" y="1203522"/>
            <a:ext cx="4752600" cy="47526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A85AA73-F205-4E4F-A886-265F1457A3C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5572371" y="2802066"/>
            <a:ext cx="1974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內容版面配置區 13">
            <a:extLst>
              <a:ext uri="{FF2B5EF4-FFF2-40B4-BE49-F238E27FC236}">
                <a16:creationId xmlns:a16="http://schemas.microsoft.com/office/drawing/2014/main" id="{A419467E-5EF4-450C-A74A-89108313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33" y="2024310"/>
            <a:ext cx="2093238" cy="15555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6C9293F-79D9-48B2-8088-1A60847DF3B0}"/>
              </a:ext>
            </a:extLst>
          </p:cNvPr>
          <p:cNvSpPr/>
          <p:nvPr/>
        </p:nvSpPr>
        <p:spPr>
          <a:xfrm>
            <a:off x="507431" y="2313513"/>
            <a:ext cx="26586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http://massive.markup.themebucket.net/about-us-2.html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3CFD64-6A7E-4BE7-A64A-1CD1773AD5E7}"/>
              </a:ext>
            </a:extLst>
          </p:cNvPr>
          <p:cNvSpPr/>
          <p:nvPr/>
        </p:nvSpPr>
        <p:spPr>
          <a:xfrm>
            <a:off x="6747056" y="1203522"/>
            <a:ext cx="4752600" cy="475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80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955C412-E508-4A39-88C4-06D4123DB898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en-US" altLang="zh-TW" dirty="0"/>
              <a:t>1-3</a:t>
            </a:r>
            <a:r>
              <a:rPr lang="zh-TW" altLang="en-US" dirty="0"/>
              <a:t>什麼是</a:t>
            </a:r>
            <a:r>
              <a:rPr lang="en-US" altLang="zh-TW" dirty="0"/>
              <a:t>COCOAR2_</a:t>
            </a:r>
            <a:r>
              <a:rPr lang="zh-TW" altLang="en-US" dirty="0"/>
              <a:t>下載</a:t>
            </a:r>
            <a:r>
              <a:rPr lang="en-US" altLang="zh-TW" dirty="0"/>
              <a:t>APP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CCD1DC-6ABA-42E9-9CDC-BD5B739F4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25" y="0"/>
            <a:ext cx="3200400" cy="68580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E3716FB-C65A-4479-A44D-AD27A6A313D2}"/>
              </a:ext>
            </a:extLst>
          </p:cNvPr>
          <p:cNvCxnSpPr>
            <a:cxnSpLocks/>
          </p:cNvCxnSpPr>
          <p:nvPr/>
        </p:nvCxnSpPr>
        <p:spPr>
          <a:xfrm flipH="1">
            <a:off x="5594625" y="2730500"/>
            <a:ext cx="2812776" cy="19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D7DB4AD-1146-4ECF-BA65-B29E827372F9}"/>
              </a:ext>
            </a:extLst>
          </p:cNvPr>
          <p:cNvSpPr/>
          <p:nvPr/>
        </p:nvSpPr>
        <p:spPr>
          <a:xfrm>
            <a:off x="319407" y="2436598"/>
            <a:ext cx="2566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http://massive.markup.themebucket.net/mp-index-general-1.html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52E7CD3-597F-41D4-81E7-5FD0A8B3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150" y="2306925"/>
            <a:ext cx="2532185" cy="11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5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89D8BEF-09E7-4A0F-943F-DC62FA118C26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en-US" altLang="zh-TW" kern="0" dirty="0">
                <a:solidFill>
                  <a:prstClr val="black"/>
                </a:solidFill>
              </a:rPr>
              <a:t>2-1</a:t>
            </a:r>
            <a:r>
              <a:rPr lang="zh-TW" altLang="en-US" kern="0" dirty="0">
                <a:solidFill>
                  <a:prstClr val="black"/>
                </a:solidFill>
              </a:rPr>
              <a:t>公司介紹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3D3E0E-5215-4226-9EF8-1AE097AEE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384" y="622852"/>
            <a:ext cx="5857389" cy="2053015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F85A07E-7C45-4C49-AF33-32424EF071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5" t="87495" r="40830" b="11706"/>
          <a:stretch/>
        </p:blipFill>
        <p:spPr>
          <a:xfrm>
            <a:off x="2637873" y="2307252"/>
            <a:ext cx="2352769" cy="2629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88A043-04B2-4E72-B870-B24C51DD060E}"/>
              </a:ext>
            </a:extLst>
          </p:cNvPr>
          <p:cNvSpPr txBox="1"/>
          <p:nvPr/>
        </p:nvSpPr>
        <p:spPr>
          <a:xfrm>
            <a:off x="1979283" y="2232952"/>
            <a:ext cx="65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漏掉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EC986F-DC5F-49EE-9733-3BEB416A1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92" y="2892700"/>
            <a:ext cx="2300492" cy="2098399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45C1CDA-6CCB-456D-B5B6-734A432F1846}"/>
              </a:ext>
            </a:extLst>
          </p:cNvPr>
          <p:cNvCxnSpPr>
            <a:cxnSpLocks/>
          </p:cNvCxnSpPr>
          <p:nvPr/>
        </p:nvCxnSpPr>
        <p:spPr>
          <a:xfrm flipH="1">
            <a:off x="4990684" y="3941900"/>
            <a:ext cx="1270417" cy="122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516C4D3-A112-4A27-92FA-79B1F86D8C0A}"/>
              </a:ext>
            </a:extLst>
          </p:cNvPr>
          <p:cNvSpPr/>
          <p:nvPr/>
        </p:nvSpPr>
        <p:spPr>
          <a:xfrm>
            <a:off x="537743" y="3053834"/>
            <a:ext cx="20044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http://massive.markup.themebucket.net/contact-us-2.html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7A595A-8AE8-4EFE-8FA0-C69AC7ACBC4B}"/>
              </a:ext>
            </a:extLst>
          </p:cNvPr>
          <p:cNvSpPr/>
          <p:nvPr/>
        </p:nvSpPr>
        <p:spPr>
          <a:xfrm>
            <a:off x="6261101" y="622851"/>
            <a:ext cx="5593672" cy="3738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38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665E84D7-BAFB-4DD7-B5F7-C92F8DE6D25C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kern="0">
                <a:solidFill>
                  <a:prstClr val="black"/>
                </a:solidFill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en-US" altLang="zh-TW" dirty="0"/>
              <a:t>3-1</a:t>
            </a:r>
            <a:r>
              <a:rPr lang="zh-TW" altLang="en-US" dirty="0"/>
              <a:t>最新消息</a:t>
            </a:r>
            <a:r>
              <a:rPr lang="en-US" altLang="zh-TW" dirty="0"/>
              <a:t>_</a:t>
            </a:r>
            <a:r>
              <a:rPr lang="zh-TW" altLang="en-US" dirty="0"/>
              <a:t>目錄頁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5826CC-F5CB-466D-A945-FD176C76B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40" y="198954"/>
            <a:ext cx="4849375" cy="658129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2C6320F-33CD-4723-AF12-3A9136CF3348}"/>
              </a:ext>
            </a:extLst>
          </p:cNvPr>
          <p:cNvSpPr/>
          <p:nvPr/>
        </p:nvSpPr>
        <p:spPr>
          <a:xfrm>
            <a:off x="-1" y="2750235"/>
            <a:ext cx="2222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http://massive.markup.themebucket.net/portfolio-4-masonry-title-fullwidth.html</a:t>
            </a:r>
          </a:p>
        </p:txBody>
      </p:sp>
      <p:pic>
        <p:nvPicPr>
          <p:cNvPr id="12" name="內容版面配置區 6">
            <a:extLst>
              <a:ext uri="{FF2B5EF4-FFF2-40B4-BE49-F238E27FC236}">
                <a16:creationId xmlns:a16="http://schemas.microsoft.com/office/drawing/2014/main" id="{F171325B-924B-4C31-A196-83DD82567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94" y="1156440"/>
            <a:ext cx="3919872" cy="4387917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F1D22D9-DE14-4742-BF8F-2D468AE3D4EC}"/>
              </a:ext>
            </a:extLst>
          </p:cNvPr>
          <p:cNvCxnSpPr>
            <a:cxnSpLocks/>
          </p:cNvCxnSpPr>
          <p:nvPr/>
        </p:nvCxnSpPr>
        <p:spPr>
          <a:xfrm flipH="1">
            <a:off x="5880295" y="3235569"/>
            <a:ext cx="815927" cy="1148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890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7B7B6A4-89AC-4398-8C38-E4FC22264434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kern="0">
                <a:solidFill>
                  <a:prstClr val="black"/>
                </a:solidFill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en-US" altLang="zh-TW" dirty="0"/>
              <a:t>3-2</a:t>
            </a:r>
            <a:r>
              <a:rPr lang="zh-TW" altLang="en-US" dirty="0"/>
              <a:t>最新消息</a:t>
            </a:r>
            <a:r>
              <a:rPr lang="en-US" altLang="zh-TW" dirty="0"/>
              <a:t>_</a:t>
            </a:r>
            <a:r>
              <a:rPr lang="zh-TW" altLang="en-US" dirty="0"/>
              <a:t>文章內頁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72A0C3-A94F-41C4-9B33-5941F12CB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49" y="523374"/>
            <a:ext cx="4371282" cy="593245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3406CD3-8695-4B38-9DCB-94D43FB6692B}"/>
              </a:ext>
            </a:extLst>
          </p:cNvPr>
          <p:cNvSpPr/>
          <p:nvPr/>
        </p:nvSpPr>
        <p:spPr>
          <a:xfrm>
            <a:off x="257015" y="2609334"/>
            <a:ext cx="2155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http://massive.markup.themebucket.net/blog-single.html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4722E9-4A4B-42C5-A275-D3B69E012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475"/>
          <a:stretch/>
        </p:blipFill>
        <p:spPr>
          <a:xfrm>
            <a:off x="2361424" y="1355563"/>
            <a:ext cx="4020455" cy="4268075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DB5C012-5356-49A7-98EB-FD87FC7CC981}"/>
              </a:ext>
            </a:extLst>
          </p:cNvPr>
          <p:cNvCxnSpPr>
            <a:cxnSpLocks/>
          </p:cNvCxnSpPr>
          <p:nvPr/>
        </p:nvCxnSpPr>
        <p:spPr>
          <a:xfrm flipH="1">
            <a:off x="6433455" y="3489600"/>
            <a:ext cx="1110345" cy="1024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658C2FC-7A0F-41F0-880C-C8620786CA33}"/>
              </a:ext>
            </a:extLst>
          </p:cNvPr>
          <p:cNvSpPr/>
          <p:nvPr/>
        </p:nvSpPr>
        <p:spPr>
          <a:xfrm>
            <a:off x="7244548" y="-1"/>
            <a:ext cx="4371283" cy="6455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34628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436</TotalTime>
  <Words>704</Words>
  <Application>Microsoft Office PowerPoint</Application>
  <PresentationFormat>寬螢幕</PresentationFormat>
  <Paragraphs>82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Adobe 仿宋 Std R</vt:lpstr>
      <vt:lpstr>Adobe 宋体 Std L</vt:lpstr>
      <vt:lpstr>Adobe 繁黑體 Std B</vt:lpstr>
      <vt:lpstr>新細明體</vt:lpstr>
      <vt:lpstr>Calibri</vt:lpstr>
      <vt:lpstr>Calibri Light</vt:lpstr>
      <vt:lpstr>Wingdings 2</vt:lpstr>
      <vt:lpstr>HDOfficeLightV0</vt:lpstr>
      <vt:lpstr>1_HDOfficeLightV0</vt:lpstr>
      <vt:lpstr>COCOAR2  前端Brief</vt:lpstr>
      <vt:lpstr>網站架構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6-1導入實績_目錄頁</vt:lpstr>
      <vt:lpstr>6-2導入實績_客戶心聲頁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hsuan bill</dc:creator>
  <cp:lastModifiedBy>user</cp:lastModifiedBy>
  <cp:revision>75</cp:revision>
  <cp:lastPrinted>2017-08-30T05:25:48Z</cp:lastPrinted>
  <dcterms:created xsi:type="dcterms:W3CDTF">2017-08-18T05:22:55Z</dcterms:created>
  <dcterms:modified xsi:type="dcterms:W3CDTF">2017-08-30T06:46:55Z</dcterms:modified>
</cp:coreProperties>
</file>